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29" r:id="rId93"/>
    <p:sldId id="930" r:id="rId94"/>
    <p:sldId id="931" r:id="rId95"/>
    <p:sldId id="932" r:id="rId96"/>
    <p:sldId id="933" r:id="rId97"/>
    <p:sldId id="934" r:id="rId98"/>
    <p:sldId id="935" r:id="rId99"/>
    <p:sldId id="936" r:id="rId100"/>
    <p:sldId id="937" r:id="rId101"/>
    <p:sldId id="938" r:id="rId102"/>
    <p:sldId id="939" r:id="rId103"/>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2022/07/24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https://github.com/IPA-CyberLab/IPA-DN-Ultra/blob/master/README.md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beta8preview8</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6.0.106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アドレスが関連付けられていることを確認・実感してみるとよい。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9773</TotalTime>
  <Words>30012</Words>
  <Application>Microsoft Office PowerPoint</Application>
  <PresentationFormat>ワイド画面</PresentationFormat>
  <Paragraphs>1350</Paragraphs>
  <Slides>102</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102</vt:i4>
      </vt:variant>
    </vt:vector>
  </HeadingPairs>
  <TitlesOfParts>
    <vt:vector size="110"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2880</cp:revision>
  <dcterms:created xsi:type="dcterms:W3CDTF">2017-10-22T02:50:05Z</dcterms:created>
  <dcterms:modified xsi:type="dcterms:W3CDTF">2022-07-24T14:54:36Z</dcterms:modified>
</cp:coreProperties>
</file>